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0" r:id="rId2"/>
    <p:sldId id="256" r:id="rId3"/>
    <p:sldId id="258" r:id="rId4"/>
    <p:sldId id="259" r:id="rId5"/>
    <p:sldId id="257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98E1-67A7-4966-B2B6-EB0F0B32CC50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6BB64-5718-41BE-B35A-C0DF5FD8F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2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6BB64-5718-41BE-B35A-C0DF5FD8F2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7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956" y="305810"/>
            <a:ext cx="7763939" cy="41805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казённое учреждение «Архив городского округа Ревда»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41987"/>
          </a:xfr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апреля – День местного самоуправления</a:t>
            </a:r>
            <a:endParaRPr lang="ru-RU" sz="4000" b="1" i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507355" cy="304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9" y="188640"/>
            <a:ext cx="678296" cy="648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744416" cy="2106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730" y="5949280"/>
            <a:ext cx="8729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pPr algn="ctr"/>
            <a:r>
              <a:rPr lang="ru-RU" sz="1400" dirty="0" smtClean="0"/>
              <a:t> Ревда</a:t>
            </a:r>
          </a:p>
          <a:p>
            <a:pPr algn="ctr"/>
            <a:r>
              <a:rPr lang="ru-RU" sz="1400" dirty="0" smtClean="0"/>
              <a:t>   2018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315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55">
        <p:split orient="vert"/>
      </p:transition>
    </mc:Choice>
    <mc:Fallback xmlns="">
      <p:transition spd="slow" advTm="475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373616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Встреча руководства города с общественностью, депутатами, председателями уличных комитетов 30 августа 1984 года.</a:t>
            </a:r>
            <a:br>
              <a:rPr lang="ru-RU" sz="1800" dirty="0" smtClean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r="5533" b="4555"/>
          <a:stretch/>
        </p:blipFill>
        <p:spPr>
          <a:xfrm>
            <a:off x="1616528" y="332656"/>
            <a:ext cx="5902779" cy="3986251"/>
          </a:xfrm>
        </p:spPr>
      </p:pic>
      <p:sp>
        <p:nvSpPr>
          <p:cNvPr id="7" name="TextBox 6"/>
          <p:cNvSpPr txBox="1"/>
          <p:nvPr/>
        </p:nvSpPr>
        <p:spPr>
          <a:xfrm>
            <a:off x="355881" y="6405971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МКУ «Архив ГО Ревда». Ф.  1ф, д</a:t>
            </a:r>
            <a:r>
              <a:rPr lang="ru-RU" sz="1100" dirty="0" smtClean="0"/>
              <a:t>. 100-П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733770"/>
      </p:ext>
    </p:extLst>
  </p:cSld>
  <p:clrMapOvr>
    <a:masterClrMapping/>
  </p:clrMapOvr>
  <p:transition spd="slow" advTm="5676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Сотрудники Ревдинского горисполкома  с активом города в честь 250 – летнего юбилея города в августе 1984 года.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397642" cy="4525963"/>
          </a:xfrm>
        </p:spPr>
      </p:pic>
      <p:sp>
        <p:nvSpPr>
          <p:cNvPr id="8" name="TextBox 7"/>
          <p:cNvSpPr txBox="1"/>
          <p:nvPr/>
        </p:nvSpPr>
        <p:spPr>
          <a:xfrm>
            <a:off x="410699" y="6338375"/>
            <a:ext cx="8424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МКУ «Архив ГО Ревда». Ф.  1ф, д</a:t>
            </a:r>
            <a:r>
              <a:rPr lang="ru-RU" sz="1100" dirty="0" smtClean="0"/>
              <a:t>. 132-П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604834"/>
      </p:ext>
    </p:extLst>
  </p:cSld>
  <p:clrMapOvr>
    <a:masterClrMapping/>
  </p:clrMapOvr>
  <p:transition spd="slow" advTm="6373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07" y="508518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Сессия Советов народных депутатов в 1987 году: председатель Ревдинского городского суда – Осокин Ю. К., секретарь Ревдинского горисполкома – Лизунов В. Е., заместитель председателя Ревдинского горисполкома – Усачева Н. Г., заведующая финансовым отделом Ревдинского горисполкома – Нестеренко Г. Я. 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397642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3528" y="6381328"/>
            <a:ext cx="856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МКУ «Архив ГО Ревда». Ф.  1ф, д</a:t>
            </a:r>
            <a:r>
              <a:rPr lang="ru-RU" sz="1100" dirty="0" smtClean="0"/>
              <a:t>. 239-П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63225"/>
      </p:ext>
    </p:extLst>
  </p:cSld>
  <p:clrMapOvr>
    <a:masterClrMapping/>
  </p:clrMapOvr>
  <p:transition spd="slow" advTm="6075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Первый Заместитель председателя Ревдинского горисполкома – </a:t>
            </a:r>
            <a:r>
              <a:rPr lang="ru-RU" sz="2000" dirty="0" err="1" smtClean="0"/>
              <a:t>Зобнин</a:t>
            </a:r>
            <a:r>
              <a:rPr lang="ru-RU" sz="2000" dirty="0" smtClean="0"/>
              <a:t> Георгий Васильевич, первый секретарь Ревдинского Горкома КПСС – Торопов Михаил Валентинович.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9" t="8369" r="7779" b="8286"/>
          <a:stretch/>
        </p:blipFill>
        <p:spPr>
          <a:xfrm>
            <a:off x="1691680" y="476672"/>
            <a:ext cx="5633357" cy="3420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7544" y="6438629"/>
            <a:ext cx="8496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МКУ «Архив ГО Ревда». Ф.  1ф, д. </a:t>
            </a:r>
            <a:r>
              <a:rPr lang="ru-RU" sz="1100" dirty="0" smtClean="0"/>
              <a:t>238-П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770419"/>
      </p:ext>
    </p:extLst>
  </p:cSld>
  <p:clrMapOvr>
    <a:masterClrMapping/>
  </p:clrMapOvr>
  <p:transition spd="slow" advTm="6395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21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Инногурация</a:t>
            </a:r>
            <a:r>
              <a:rPr lang="ru-RU" sz="2000" dirty="0" smtClean="0"/>
              <a:t> Главы МО «Ревдинский район» Соколова Сергея Борисовича в ноябре 1996 года.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6" r="27056" b="28294"/>
          <a:stretch/>
        </p:blipFill>
        <p:spPr>
          <a:xfrm>
            <a:off x="2123728" y="548680"/>
            <a:ext cx="4812974" cy="3184071"/>
          </a:xfrm>
        </p:spPr>
      </p:pic>
      <p:sp>
        <p:nvSpPr>
          <p:cNvPr id="5" name="TextBox 4"/>
          <p:cNvSpPr txBox="1"/>
          <p:nvPr/>
        </p:nvSpPr>
        <p:spPr>
          <a:xfrm>
            <a:off x="4788024" y="6426914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МКУ «Архив ГО Ревда». Ф.  1ф, д. </a:t>
            </a:r>
            <a:r>
              <a:rPr lang="ru-RU" sz="1100" dirty="0" smtClean="0"/>
              <a:t>233-П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257837"/>
      </p:ext>
    </p:extLst>
  </p:cSld>
  <p:clrMapOvr>
    <a:masterClrMapping/>
  </p:clrMapOvr>
  <p:transition spd="slow" advTm="5253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9330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Ревдинская районная Дума. 1 созыв – декабрь 1996 года. </a:t>
            </a:r>
            <a:br>
              <a:rPr lang="ru-RU" sz="2000" dirty="0" smtClean="0"/>
            </a:br>
            <a:r>
              <a:rPr lang="ru-RU" sz="2000" dirty="0" smtClean="0"/>
              <a:t>В центре глава администрации г. Ревды – С. Б. Соколов.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27619" r="13150" b="36603"/>
          <a:stretch/>
        </p:blipFill>
        <p:spPr>
          <a:xfrm>
            <a:off x="1967592" y="595992"/>
            <a:ext cx="5119007" cy="2881993"/>
          </a:xfrm>
        </p:spPr>
      </p:pic>
      <p:sp>
        <p:nvSpPr>
          <p:cNvPr id="5" name="TextBox 4"/>
          <p:cNvSpPr txBox="1"/>
          <p:nvPr/>
        </p:nvSpPr>
        <p:spPr>
          <a:xfrm>
            <a:off x="5292232" y="6381328"/>
            <a:ext cx="3600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МКУ «Архив ГО Ревда». Ф.  1ф, д. </a:t>
            </a:r>
            <a:r>
              <a:rPr lang="ru-RU" sz="1100" dirty="0" smtClean="0"/>
              <a:t>179-П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34395"/>
      </p:ext>
    </p:extLst>
  </p:cSld>
  <p:clrMapOvr>
    <a:masterClrMapping/>
  </p:clrMapOvr>
  <p:transition spd="slow" advTm="6342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0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465">
        <p:dissolve/>
      </p:transition>
    </mc:Choice>
    <mc:Fallback xmlns="">
      <p:transition spd="slow" advTm="546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АПРЕЛЯ – ДЕНЬ </a:t>
            </a:r>
            <a:r>
              <a:rPr lang="ru-RU" sz="36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36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САМОУПРАВЛЕНИЯ</a:t>
            </a:r>
            <a:endParaRPr lang="ru-RU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073358" y="1600200"/>
            <a:ext cx="5613442" cy="4493096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«В целях повышения роли и значения института местного самоуправления, развития демократии и гражданского общества постановляю: установить День местного самоуправления и отмечать его 21 апреля, в день издания в 1785 году Жалованной грамоты городам, положившей начало развитию российского законодательства о местном самоуправлении.»</a:t>
            </a:r>
          </a:p>
          <a:p>
            <a:pPr algn="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Указ Президента от 10.06.2012 г. № 805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2749830" cy="38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32734"/>
      </p:ext>
    </p:extLst>
  </p:cSld>
  <p:clrMapOvr>
    <a:masterClrMapping/>
  </p:clrMapOvr>
  <p:transition spd="slow" advTm="4678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Постановление главы администрации города Ревды от 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06.12.1991 г. № 1 «О прекращении полномочий исполнительного комитета Ревдинского городского Совета народных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депутатов»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51" y="1946241"/>
            <a:ext cx="3168352" cy="4320479"/>
          </a:xfrm>
        </p:spPr>
      </p:pic>
      <p:sp>
        <p:nvSpPr>
          <p:cNvPr id="6" name="TextBox 5"/>
          <p:cNvSpPr txBox="1"/>
          <p:nvPr/>
        </p:nvSpPr>
        <p:spPr>
          <a:xfrm>
            <a:off x="4664261" y="6405219"/>
            <a:ext cx="4300227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МКУ «Архив ГО Ревда». Ф. 9, оп. 1,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д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1, л. 4.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31819"/>
      </p:ext>
    </p:extLst>
  </p:cSld>
  <p:clrMapOvr>
    <a:masterClrMapping/>
  </p:clrMapOvr>
  <p:transition spd="slow" advTm="451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4186808" cy="259228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Постановление главы администрации города Ревды Свердловской области от 03.11.1993 г.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№  870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/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 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«О прекращении  деятельности Ревдинского городского совета народных депутатов»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290671" cy="4525963"/>
          </a:xfrm>
        </p:spPr>
      </p:pic>
      <p:sp>
        <p:nvSpPr>
          <p:cNvPr id="6" name="TextBox 5"/>
          <p:cNvSpPr txBox="1"/>
          <p:nvPr/>
        </p:nvSpPr>
        <p:spPr>
          <a:xfrm>
            <a:off x="4427984" y="6369833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МКУ «Архив ГО Ревда». Ф. 9, оп. 1, д. 47, л. 87.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29830"/>
      </p:ext>
    </p:extLst>
  </p:cSld>
  <p:clrMapOvr>
    <a:masterClrMapping/>
  </p:clrMapOvr>
  <p:transition spd="slow" advTm="5284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96909"/>
            <a:ext cx="8085484" cy="864096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Постановление главы администрации города Ревды Свердловской области от 07.02.1994 г. № 92</a:t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«Об органах местного самоуправления на территории города Ревды и подведомственных территориях»</a:t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ru-RU" sz="105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29" y="188640"/>
            <a:ext cx="3290671" cy="4464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3370789" cy="446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6434151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МКУ «Архив ГО Ревда». Ф. 9, оп. 1, д. 65, лл. 57,58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428093"/>
      </p:ext>
    </p:extLst>
  </p:cSld>
  <p:clrMapOvr>
    <a:masterClrMapping/>
  </p:clrMapOvr>
  <p:transition spd="slow" advTm="498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836712"/>
            <a:ext cx="3682752" cy="36004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Постановление главы администрации города Ревды Свердловской области от 28.10.1993 г. № 826 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«Об исполнении указа Президента «О реформе представительской власти в РФ»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290671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76056" y="6368117"/>
            <a:ext cx="388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МКУ «Архив ГО Ревда». Ф. 9, оп.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1, д. 46, л. 40.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75349"/>
      </p:ext>
    </p:extLst>
  </p:cSld>
  <p:clrMapOvr>
    <a:masterClrMapping/>
  </p:clrMapOvr>
  <p:transition spd="slow" advTm="5242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2664296" cy="351926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Постановление главы Ревдинского района  от  17.12.1996 г.         № 969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/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 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«О вступлении в должность главы Ревдинского района»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90671" cy="4525963"/>
          </a:xfrm>
        </p:spPr>
      </p:pic>
      <p:sp>
        <p:nvSpPr>
          <p:cNvPr id="6" name="TextBox 5"/>
          <p:cNvSpPr txBox="1"/>
          <p:nvPr/>
        </p:nvSpPr>
        <p:spPr>
          <a:xfrm>
            <a:off x="4808380" y="6440125"/>
            <a:ext cx="4084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cs typeface="Times New Roman" pitchFamily="18" charset="0"/>
              </a:rPr>
              <a:t>МКУ «Архив ГО Ревда». Ф. 9, оп. 1, </a:t>
            </a:r>
            <a:r>
              <a:rPr lang="ru-RU" sz="1100" dirty="0" smtClean="0">
                <a:cs typeface="Times New Roman" pitchFamily="18" charset="0"/>
              </a:rPr>
              <a:t>д. 136, л. 217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00219"/>
      </p:ext>
    </p:extLst>
  </p:cSld>
  <p:clrMapOvr>
    <a:masterClrMapping/>
  </p:clrMapOvr>
  <p:transition spd="slow" advTm="6445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05064"/>
            <a:ext cx="8229600" cy="9269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Сотрудники Ревдинского горисполкома в 1958 году.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0" t="25475" r="4959" b="27280"/>
          <a:stretch/>
        </p:blipFill>
        <p:spPr>
          <a:xfrm>
            <a:off x="2253342" y="563336"/>
            <a:ext cx="4498521" cy="2849335"/>
          </a:xfrm>
        </p:spPr>
      </p:pic>
      <p:sp>
        <p:nvSpPr>
          <p:cNvPr id="5" name="TextBox 4"/>
          <p:cNvSpPr txBox="1"/>
          <p:nvPr/>
        </p:nvSpPr>
        <p:spPr>
          <a:xfrm>
            <a:off x="323528" y="6412030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МКУ «Архив ГО Ревда». Ф.  1ф, д. </a:t>
            </a:r>
            <a:r>
              <a:rPr lang="ru-RU" sz="1100" dirty="0" smtClean="0"/>
              <a:t>190-П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473083"/>
      </p:ext>
    </p:extLst>
  </p:cSld>
  <p:clrMapOvr>
    <a:masterClrMapping/>
  </p:clrMapOvr>
  <p:transition spd="slow" advTm="5662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22304"/>
            <a:ext cx="8229600" cy="128701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Торжественная сессия депутатов Ревдинского городского Совета народных депутатов , посвященная 250- </a:t>
            </a:r>
            <a:r>
              <a:rPr lang="ru-RU" sz="1800" dirty="0" err="1" smtClean="0">
                <a:latin typeface="+mn-lt"/>
              </a:rPr>
              <a:t>летию</a:t>
            </a:r>
            <a:r>
              <a:rPr lang="ru-RU" sz="1800" dirty="0" smtClean="0">
                <a:latin typeface="+mn-lt"/>
              </a:rPr>
              <a:t> г. Ревды 28 августа 1984 года.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Слева направо: Соколов С.Б. – глава Ревдинского района с 1997 года;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Другов Б .П. – советник главы;</a:t>
            </a:r>
            <a:endParaRPr lang="ru-RU" sz="16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397642" cy="4525963"/>
          </a:xfrm>
        </p:spPr>
      </p:pic>
      <p:sp>
        <p:nvSpPr>
          <p:cNvPr id="8" name="TextBox 7"/>
          <p:cNvSpPr txBox="1"/>
          <p:nvPr/>
        </p:nvSpPr>
        <p:spPr>
          <a:xfrm>
            <a:off x="395536" y="6440125"/>
            <a:ext cx="8496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МКУ «Архив ГО Ревда». Ф.  1ф, д</a:t>
            </a:r>
            <a:r>
              <a:rPr lang="ru-RU" sz="1100" dirty="0" smtClean="0"/>
              <a:t>. 92-П.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57080686"/>
      </p:ext>
    </p:extLst>
  </p:cSld>
  <p:clrMapOvr>
    <a:masterClrMapping/>
  </p:clrMapOvr>
  <p:transition spd="slow" advTm="4037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467</TotalTime>
  <Words>439</Words>
  <Application>Microsoft Office PowerPoint</Application>
  <PresentationFormat>Экран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Муниципальное казённое учреждение «Архив городского округа Ревда»</vt:lpstr>
      <vt:lpstr>21 АПРЕЛЯ – ДЕНЬ МЕСТНОГО САМОУПРАВЛЕНИЯ</vt:lpstr>
      <vt:lpstr>Постановление главы администрации города Ревды от 06.12.1991 г. № 1 «О прекращении полномочий исполнительного комитета Ревдинского городского Совета народных депутатов»</vt:lpstr>
      <vt:lpstr>Постановление главы администрации города Ревды Свердловской области от 03.11.1993 г.    №  870/1  «О прекращении  деятельности Ревдинского городского совета народных депутатов»</vt:lpstr>
      <vt:lpstr>Постановление главы администрации города Ревды Свердловской области от 07.02.1994 г. № 92 «Об органах местного самоуправления на территории города Ревды и подведомственных территориях»                                           </vt:lpstr>
      <vt:lpstr>Постановление главы администрации города Ревды Свердловской области от 28.10.1993 г. № 826  «Об исполнении указа Президента «О реформе представительской власти в РФ»</vt:lpstr>
      <vt:lpstr>Постановление главы Ревдинского района  от  17.12.1996 г.         № 969/1  «О вступлении в должность главы Ревдинского района»</vt:lpstr>
      <vt:lpstr>Сотрудники Ревдинского горисполкома в 1958 году.</vt:lpstr>
      <vt:lpstr> Торжественная сессия депутатов Ревдинского городского Совета народных депутатов , посвященная 250- летию г. Ревды 28 августа 1984 года. Слева направо: Соколов С.Б. – глава Ревдинского района с 1997 года; Другов Б .П. – советник главы;</vt:lpstr>
      <vt:lpstr> Встреча руководства города с общественностью, депутатами, председателями уличных комитетов 30 августа 1984 года. </vt:lpstr>
      <vt:lpstr> Сотрудники Ревдинского горисполкома  с активом города в честь 250 – летнего юбилея города в августе 1984 года.</vt:lpstr>
      <vt:lpstr> Сессия Советов народных депутатов в 1987 году: председатель Ревдинского городского суда – Осокин Ю. К., секретарь Ревдинского горисполкома – Лизунов В. Е., заместитель председателя Ревдинского горисполкома – Усачева Н. Г., заведующая финансовым отделом Ревдинского горисполкома – Нестеренко Г. Я.  </vt:lpstr>
      <vt:lpstr>Первый Заместитель председателя Ревдинского горисполкома – Зобнин Георгий Васильевич, первый секретарь Ревдинского Горкома КПСС – Торопов Михаил Валентинович.</vt:lpstr>
      <vt:lpstr>Инногурация Главы МО «Ревдинский район» Соколова Сергея Борисовича в ноябре 1996 года.</vt:lpstr>
      <vt:lpstr>Ревдинская районная Дума. 1 созыв – декабрь 1996 года.  В центре глава администрации г. Ревды – С. Б. Соколов.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АПРЕЛЯ – ДЕНЬ МЕСТНОГО САМУПРАВЛЕНИЯ</dc:title>
  <dc:creator>arhive</dc:creator>
  <cp:lastModifiedBy>arhive</cp:lastModifiedBy>
  <cp:revision>41</cp:revision>
  <dcterms:created xsi:type="dcterms:W3CDTF">2018-04-20T02:55:54Z</dcterms:created>
  <dcterms:modified xsi:type="dcterms:W3CDTF">2018-04-24T06:04:31Z</dcterms:modified>
</cp:coreProperties>
</file>