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70" r:id="rId4"/>
    <p:sldId id="269" r:id="rId5"/>
    <p:sldId id="258" r:id="rId6"/>
    <p:sldId id="259" r:id="rId7"/>
    <p:sldId id="260" r:id="rId8"/>
    <p:sldId id="262" r:id="rId9"/>
    <p:sldId id="267" r:id="rId10"/>
    <p:sldId id="268" r:id="rId11"/>
    <p:sldId id="264" r:id="rId12"/>
    <p:sldId id="265" r:id="rId13"/>
    <p:sldId id="266" r:id="rId14"/>
    <p:sldId id="26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5894F226-65FF-4C6E-B820-DAB17575ABD8}">
          <p14:sldIdLst>
            <p14:sldId id="256"/>
            <p14:sldId id="257"/>
            <p14:sldId id="270"/>
            <p14:sldId id="269"/>
            <p14:sldId id="258"/>
            <p14:sldId id="259"/>
            <p14:sldId id="260"/>
            <p14:sldId id="262"/>
            <p14:sldId id="267"/>
            <p14:sldId id="268"/>
            <p14:sldId id="264"/>
            <p14:sldId id="265"/>
            <p14:sldId id="266"/>
            <p14:sldId id="2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91F41-064B-48E9-B050-48EEA23F56EB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C12E3-43A8-4787-91F2-1BFB5183D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442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A1FA-96F5-43B9-ABCD-FB9154BF0777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F61453-EAE8-49D5-B4E5-A3CC617C9B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A1FA-96F5-43B9-ABCD-FB9154BF0777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61453-EAE8-49D5-B4E5-A3CC617C9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A1FA-96F5-43B9-ABCD-FB9154BF0777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61453-EAE8-49D5-B4E5-A3CC617C9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9DCA1FA-96F5-43B9-ABCD-FB9154BF0777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DF61453-EAE8-49D5-B4E5-A3CC617C9B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A1FA-96F5-43B9-ABCD-FB9154BF0777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61453-EAE8-49D5-B4E5-A3CC617C9B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A1FA-96F5-43B9-ABCD-FB9154BF0777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61453-EAE8-49D5-B4E5-A3CC617C9B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61453-EAE8-49D5-B4E5-A3CC617C9B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A1FA-96F5-43B9-ABCD-FB9154BF0777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A1FA-96F5-43B9-ABCD-FB9154BF0777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61453-EAE8-49D5-B4E5-A3CC617C9B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A1FA-96F5-43B9-ABCD-FB9154BF0777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61453-EAE8-49D5-B4E5-A3CC617C9B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9DCA1FA-96F5-43B9-ABCD-FB9154BF0777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DF61453-EAE8-49D5-B4E5-A3CC617C9B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A1FA-96F5-43B9-ABCD-FB9154BF0777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F61453-EAE8-49D5-B4E5-A3CC617C9B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9DCA1FA-96F5-43B9-ABCD-FB9154BF0777}" type="datetimeFigureOut">
              <a:rPr lang="ru-RU" smtClean="0"/>
              <a:pPr/>
              <a:t>11.11.2022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DF61453-EAE8-49D5-B4E5-A3CC617C9B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andex.ru/images/search?from=tabbar&amp;text=&#1088;&#1077;&#1074;&#1076;&#1072;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44824"/>
            <a:ext cx="7772400" cy="1470025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600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стория Ревды в </a:t>
            </a:r>
            <a:r>
              <a:rPr lang="ru-RU" sz="360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книгах.</a:t>
            </a:r>
            <a:br>
              <a:rPr lang="ru-RU" sz="360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Федосеева Людмила Федоровна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4280" y="250776"/>
            <a:ext cx="3205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МКУ «Архив городского округа Ревда»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1959" y="6140278"/>
            <a:ext cx="97013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Ревда, 2022 г.</a:t>
            </a:r>
            <a:endParaRPr lang="ru-RU" sz="105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9603" y="231490"/>
            <a:ext cx="461206" cy="46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256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48" y="2357430"/>
            <a:ext cx="2190485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1934" y="248620"/>
            <a:ext cx="2214578" cy="3130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8992" y="3394371"/>
            <a:ext cx="2214578" cy="31304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2264" y="214290"/>
            <a:ext cx="2218141" cy="31354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5074" y="3429000"/>
            <a:ext cx="2177459" cy="30497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520" y="356462"/>
            <a:ext cx="332034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«Линия жизни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(Об отце и не только)»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Л. Ф. Федосеева</a:t>
            </a:r>
          </a:p>
          <a:p>
            <a:pPr algn="ctr"/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2073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4204277" cy="2928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3372" y="2571744"/>
            <a:ext cx="4526652" cy="3096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43372" y="5572140"/>
            <a:ext cx="46457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Панорама г. Ревды. Вид с лысой горы.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Август 1975 года.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МКУ «Архив городского округа Ревда»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(ф) Ф. 1ф. Оп . 1ф. Д. 122-П.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450" y="3258981"/>
            <a:ext cx="358673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Доменные печи Ревдинского завода. Начало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века.</a:t>
            </a:r>
          </a:p>
          <a:p>
            <a:pPr algn="ctr"/>
            <a:endPara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МКУ </a:t>
            </a:r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«Архив городского округа Ревда» 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ф) Ф.1ф.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Оп.1ф.Д.305-П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443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4508869" cy="3118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6248" y="2357430"/>
            <a:ext cx="4444047" cy="2886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7686" y="5357826"/>
            <a:ext cx="45720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Мартеновский цех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Ревдинского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завода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Август 1965 года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МКУ «Архив городского округа Ревда»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(ф) Ф.1ф. Оп.1ф.Д.118-П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955" y="3463116"/>
            <a:ext cx="392641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Ревдинский метизно- металлургический завод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 октября 1891 год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МКУ «Архив городского округа Ревда» </a:t>
            </a:r>
            <a:endPara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ф) Ф.1ф.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Оп.1ф.Д.304-П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258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3571876"/>
            <a:ext cx="4871183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428604"/>
            <a:ext cx="4769712" cy="2880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14942" y="1000108"/>
            <a:ext cx="36433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РММЗ. Вид с Лысой горы. 1920-ые годы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МКУ «Архив городского округа Ревда» </a:t>
            </a:r>
            <a:endPara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Ф.1ф.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Оп.1ф.Д.307-П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357818" y="3643314"/>
            <a:ext cx="33575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НЛМК-Урал (ранее РММЗ) Вид с Лысой горы. Настоящее время.</a:t>
            </a:r>
          </a:p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Эл.ресурс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://yandex.ru/images/search?from=tabbar&amp;text=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ревда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555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348880"/>
            <a:ext cx="8229600" cy="1219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Спасибо за внимание!</a:t>
            </a: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341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60648"/>
            <a:ext cx="4176464" cy="6165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764704"/>
            <a:ext cx="410445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Людмила Федоровна частый посетитель читального зала архива. С её приходом дела стряхивают пыль со своих корешков, стопка белоснежной бумаги во главе с ручкой гордо ожидают своего мастера пера.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Сотрудники шутят: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«Людмиле Федоровне ставку пора отдельную выделить, весь архив выучила, как свои пять пальцев!».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появлением Людмилы Федоровны в читальном зале творится магия…пишется история города Ревды, история граждан , история становления.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7686" y="5143512"/>
            <a:ext cx="39080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Федосеева Л. Ф. на интервью в 2014 году.</a:t>
            </a:r>
          </a:p>
          <a:p>
            <a:pPr algn="ctr"/>
            <a:endParaRPr lang="ru-RU" sz="105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Эл. ресурс: </a:t>
            </a:r>
            <a:r>
              <a:rPr lang="en-US" sz="105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sz="10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://yandex.ru/images/search?text=</a:t>
            </a:r>
            <a:r>
              <a:rPr lang="ru-RU" sz="10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федосеева%20ревда&amp;</a:t>
            </a:r>
            <a:r>
              <a:rPr lang="en-US" sz="10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source=</a:t>
            </a:r>
            <a:r>
              <a:rPr lang="en-US" sz="10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serp&amp;lr</a:t>
            </a:r>
            <a:r>
              <a:rPr lang="en-US" sz="10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=20224</a:t>
            </a:r>
            <a:endParaRPr lang="ru-RU" sz="105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389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578" y="188640"/>
            <a:ext cx="2862072" cy="3736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3962294"/>
            <a:ext cx="29811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Мамонова Антонина Семеновна с детьми: Людмила (9 лет), </a:t>
            </a:r>
          </a:p>
          <a:p>
            <a:pPr algn="ctr"/>
            <a:r>
              <a:rPr lang="ru-RU" sz="1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Николай (7 лет), </a:t>
            </a:r>
          </a:p>
          <a:p>
            <a:pPr algn="ctr"/>
            <a:r>
              <a:rPr lang="ru-RU" sz="1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Лидия (1 год). 1949 год</a:t>
            </a:r>
          </a:p>
          <a:p>
            <a:pPr algn="ctr"/>
            <a:r>
              <a:rPr lang="ru-RU" sz="1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«Линия жизни (Об отце и не только)»</a:t>
            </a:r>
          </a:p>
          <a:p>
            <a:pPr algn="ctr"/>
            <a:r>
              <a:rPr lang="ru-RU" sz="1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Л. Ф. Федосеева</a:t>
            </a:r>
          </a:p>
          <a:p>
            <a:pPr algn="ctr"/>
            <a:endParaRPr lang="ru-RU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375902"/>
            <a:ext cx="5256584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7800" algn="just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Федосеева (Мамонова) Людмила Федоровна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родилась 30 сентября 1940 года в семье рабочих. В 1958 году окончила школу № 29 г. Ревды. Сразу после школы недолгое время работала на Ревдинском метизно- металлургическом заводе хронометражистом, потом лаборантом. С 1962 по 1964 годы работала учителем начальных классов  в школах №№ 5 и 29, в это же время поступила в университет на исторический факультет. С 1964 года по 1974 год работала учителем истории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в школе № 4. С 1974 года —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инспектор школ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Ревдинского отдела народного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образования. В 1975 году устроилась в школу № 28 учителем истории, а с 8 августа 1977 года стала директором этой же школы. 12 ноября 2009 года уволилась.</a:t>
            </a:r>
          </a:p>
          <a:p>
            <a:pPr indent="177800" algn="just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После увольнения Людмила Федоровна начинает общественную деятельность: была заместителем председателя общественного совета  Управления образования, консультировала педагогов, работала с детьми и ветеранами педагогического труда. С этого времени также начинается её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писательская деятельность. Людмила Федоровна Федосеева — автор книг по истории просвещения, истории города и завода РММЗ. С 2009 года ею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написано: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«Учитель вечен на земле» (две книги), «Линия жизни», «Улица моего детства», «Память сердца», «Елань: люди и судьбы», «О школе, учителях и учениках с любовью, верой и надеждой…», «О трудовой чести, доблести и славе», «Век труда, судеб и памяти», «О мастерах огненной профессии», «Нет у памяти давности срока», «Знать, чтобы помнить. Помнить, чтобы гордиться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indent="177800" algn="just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Людмила Федоровна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педагог по образованию и по призванию. Отличник народного просвещения (1986 г.), Заслуженный учитель РФ (1992 г.), депутат Ревдинской городской Думы трех созывов, Почетный гражданин г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 Ревда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(2003 г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.),</a:t>
            </a:r>
            <a:r>
              <a:rPr lang="ru-RU" sz="1300" dirty="0" smtClean="0"/>
              <a:t>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лауреат премии губернатора Свердловской области, ветеран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труда.</a:t>
            </a:r>
          </a:p>
        </p:txBody>
      </p:sp>
    </p:spTree>
    <p:extLst>
      <p:ext uri="{BB962C8B-B14F-4D97-AF65-F5344CB8AC3E}">
        <p14:creationId xmlns:p14="http://schemas.microsoft.com/office/powerpoint/2010/main" xmlns="" val="1498961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3793153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309" y="3479045"/>
            <a:ext cx="3851920" cy="24126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916832"/>
            <a:ext cx="4283968" cy="3124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158" y="6261650"/>
            <a:ext cx="8624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Эл. ресурс: </a:t>
            </a:r>
            <a:r>
              <a:rPr lang="en-US" sz="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://yandex.ru/images/search?text=</a:t>
            </a:r>
            <a:r>
              <a:rPr lang="ru-RU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федосеева%20ревда&amp;</a:t>
            </a:r>
            <a:r>
              <a:rPr lang="en-US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source=</a:t>
            </a:r>
            <a:r>
              <a:rPr lang="en-US" sz="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serp&amp;lr</a:t>
            </a:r>
            <a:r>
              <a:rPr lang="en-US" sz="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=20224&amp;pos=3&amp;img_url=http%3A%2F%2Fimg.revda-info.ru%2Fwp-content%2Fuploads%2F2020%2F10%2FFedoseeva-05.jpg&amp;rpt=</a:t>
            </a:r>
            <a:r>
              <a:rPr lang="en-US" sz="9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simage</a:t>
            </a: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192" y="2797986"/>
            <a:ext cx="2484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Людмила Фёдоровна 1980-ые годы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6834" y="5157192"/>
            <a:ext cx="3206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Людмила Фёдоровна на интервью в 2020 году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844" y="6000768"/>
            <a:ext cx="4373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Людмила Фёдоровна на представлении своей книги в 2012 году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3240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476672"/>
            <a:ext cx="6426737" cy="4666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852" y="5214950"/>
            <a:ext cx="628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Неполное собрание сочинений Федосеевой Л. Ф. </a:t>
            </a:r>
          </a:p>
          <a:p>
            <a:pPr algn="ctr"/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335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0298" y="3214686"/>
            <a:ext cx="2376264" cy="33589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19" y="252012"/>
            <a:ext cx="2137787" cy="30218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256" y="3429000"/>
            <a:ext cx="2137788" cy="30218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0496" y="214290"/>
            <a:ext cx="2247536" cy="3393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00" y="252012"/>
            <a:ext cx="2448272" cy="33930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57818" y="3857628"/>
            <a:ext cx="345181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«Век труда, судеб и памяти.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100-летию ремонтно- механического цеха РММЗ»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Л. Ф. Федосеева</a:t>
            </a:r>
          </a:p>
          <a:p>
            <a:pPr algn="ctr"/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843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60648"/>
            <a:ext cx="2198618" cy="30068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057" y="3357513"/>
            <a:ext cx="2223719" cy="3143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3174" y="214290"/>
            <a:ext cx="2375247" cy="33575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2066" y="214290"/>
            <a:ext cx="2375247" cy="33575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6" y="3219915"/>
            <a:ext cx="2302290" cy="32543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7488" y="3714752"/>
            <a:ext cx="31847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«О мастерах огненной профессии.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100-летию мартеновского производства на Ревдинском заводе»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Л. Ф. Федосеева</a:t>
            </a:r>
          </a:p>
          <a:p>
            <a:pPr algn="ctr"/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091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3717032"/>
            <a:ext cx="3960440" cy="28017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101386"/>
            <a:ext cx="2520280" cy="35961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852936"/>
            <a:ext cx="2736304" cy="35361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29322" y="1500174"/>
            <a:ext cx="28495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«Улица моего детства»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Л. Ф. Федосеева</a:t>
            </a:r>
          </a:p>
          <a:p>
            <a:pPr algn="ctr"/>
            <a:endPara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23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67424"/>
            <a:ext cx="2150262" cy="30394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5837" y="176301"/>
            <a:ext cx="2150263" cy="30394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9256" y="142852"/>
            <a:ext cx="2150262" cy="30394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3357562"/>
            <a:ext cx="2150262" cy="30394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8860" y="3357562"/>
            <a:ext cx="2154207" cy="30450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4876" y="3357562"/>
            <a:ext cx="2152237" cy="30422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29454" y="3500438"/>
            <a:ext cx="20002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«О школе, учителях и учениках с любовью, верой и надеждой…»,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Л. Ф. Федосеева</a:t>
            </a:r>
          </a:p>
          <a:p>
            <a:pPr algn="ctr"/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45950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432</TotalTime>
  <Words>725</Words>
  <Application>Microsoft Office PowerPoint</Application>
  <PresentationFormat>Экран (4:3)</PresentationFormat>
  <Paragraphs>60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Бумажная</vt:lpstr>
      <vt:lpstr>История Ревды в книгах. Федосеева Людмила Федоровна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Спасибо за внимание!</vt:lpstr>
    </vt:vector>
  </TitlesOfParts>
  <Company>ЗАО "КЭС"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Федосеева Людмила Федоровна: история Ревды в книгах</dc:title>
  <dc:creator>arhive</dc:creator>
  <cp:lastModifiedBy>Пользователь</cp:lastModifiedBy>
  <cp:revision>36</cp:revision>
  <dcterms:created xsi:type="dcterms:W3CDTF">2022-10-26T09:40:28Z</dcterms:created>
  <dcterms:modified xsi:type="dcterms:W3CDTF">2022-11-11T10:43:06Z</dcterms:modified>
</cp:coreProperties>
</file>